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2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6C0FD7-D696-4650-8D1C-DBCCF8E5AA98}" v="2" dt="2024-10-07T14:20:36.915"/>
    <p1510:client id="{A9743839-EBE8-9FF4-6E8F-D523BBB923F1}" v="19" dt="2024-10-08T14:58:13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689F5-CD46-F21D-F1D4-0671C8EB34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570D31-686A-3CB8-EDCD-DE85F0FAA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78DDE-14EF-5F70-994F-6D9AE07CE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19897-4D9A-D8D4-C3A3-BE646E714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0B96D-DF18-108F-A8E5-A7E8E0FAD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18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3CC85-1B80-F6D8-1CD8-6627E619E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6C0334-A325-852C-049C-F7EEA0963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6AA90-39C8-E625-0C6D-E0B6DBCDC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DD1A3-4508-74D8-46CB-18B79066C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A7AC6-0393-8CE7-CCF3-37F871A1A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393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46C79A-B75E-BEE5-9AAF-58744C90D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D07DD4-9FA4-21D9-BCFD-D97F8A145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8D3CA-918B-09CB-1B5A-A09A2403D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9DB8-A2BB-BEC1-9782-E845CFD29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E7DFB-3CE5-61EA-5809-E33C7FA2B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6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C0BF8-71F9-B959-2E72-8058737A3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37F92-7081-E489-D1A8-647CD58E1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0D8BB-DC75-B9C7-0901-B60759B83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2E42A-15E1-0787-D2C4-53F2035A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8C135-B76C-4409-CB95-F8CFC5CA9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64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DEADF-8AD5-067A-26F8-1D9F59542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EE050-DD36-3CC8-3B6E-15D32CAED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56CE6-1B5F-063C-3AC8-4D400162E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BA43D-EAC3-A83C-C313-78811942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1017F-2F67-D770-3C58-FF9DD77FB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75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E902-DF8C-3D74-58AE-1497923F7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04724-191E-0ED2-B0F0-EAF98F8D1F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B7C59E-A336-0C13-39CE-C1687B88D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BDE08-0703-CEC7-0C84-5B3EDCFEB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6DE79-FF79-F807-C2B0-5A8B3FBE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E2379-D86A-ECD9-BAA5-75C26F54D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37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B0633-AB72-F5F1-6DFA-6DCD509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3C7BE-B646-4538-0B1C-4B71DEF80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96657E-AB6A-65CC-9DD9-CC46DC295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BF699D-E67B-2B49-DD15-475962254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6B00B8-D2C4-350A-09B0-EA14C8000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9B810B-C0E0-5BB1-81A7-45514A3D6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15D301-93AF-52B9-F982-C20EC5A13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805DC8-CB4D-B85D-F3A5-80FF466C7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15E53-2C04-14FD-0713-3657F02A6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B7AC23-1B7F-0E58-167E-ACE61D948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C1027-8E5C-4833-9320-BE2820AD8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18926-B8D9-3587-D561-82FCF71D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54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A36FF5-9B92-9240-7877-16878C67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3AB070-0741-2EDB-1C72-FE10D431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D01AFD-F154-0687-C43E-8397F23FD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0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B892-3352-2148-6B01-F8EBCB35F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28C05-E64F-CE36-8527-DC1F51D70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E697C5-D9A7-4D30-6802-92F4F6031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6DBDA0-BB63-4EC6-522B-D62D8B99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D8C9A4-DBAE-8DFF-36F6-4E1201BA6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AA32C-1C1F-6009-B828-C9A5C2AC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36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9BEE7-9AD3-93DF-4721-0F452DA22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DAB7BA-5AA5-E005-C6A2-3A1645588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C2E78-8E2B-0B59-2E58-001A8E8EA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8B303-62BA-F6C6-F085-CA7D5105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8C2CBF-AE5C-6A80-2618-C1C1272A8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930FE-0401-FDE6-C8D8-95DAA3ED6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2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B266BA-32FF-FF06-761A-39525794E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CD2EE-E097-E169-A769-ABF313509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866A9-CD66-911D-219D-C34B53A66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EA615-93EA-4A91-B905-42D2BEF44566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91D2C-0BA1-AD03-4CAA-8FE65916B5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6D448-A8DC-7C01-3936-BBF445E63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45B8-D387-4902-98A8-485D05422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04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areathome@hants.gov.uk" TargetMode="External"/><Relationship Id="rId2" Type="http://schemas.openxmlformats.org/officeDocument/2006/relationships/hyperlink" Target="mailto:Procurementsupport@hants.gov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-tendhost.co.uk/hampshire/aspx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79DD7-1B4D-CE61-1ECD-0345776330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AS24587 Help 2 Live at Home (2024) Framework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FCE1BF-58E1-6D13-C4B9-CC5BA96C51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Registering and Tendering Through In-tend</a:t>
            </a:r>
          </a:p>
        </p:txBody>
      </p:sp>
    </p:spTree>
    <p:extLst>
      <p:ext uri="{BB962C8B-B14F-4D97-AF65-F5344CB8AC3E}">
        <p14:creationId xmlns:p14="http://schemas.microsoft.com/office/powerpoint/2010/main" val="958685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91FA3-7B94-6D50-4127-E532F8E8F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Tender Docs, Questionnaires and Submitting Returns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75F5-BAB6-AD6A-DA3A-B5FCB7F8C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5" b="7375"/>
          <a:stretch>
            <a:fillRect/>
          </a:stretch>
        </p:blipFill>
        <p:spPr bwMode="auto">
          <a:xfrm>
            <a:off x="1682750" y="1907222"/>
            <a:ext cx="8670290" cy="4121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6369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6B5CA-090F-84D2-227E-FD9CE2E69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Community Care and Support Hampshire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56D50-0728-E937-B2DE-8475434A2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your enrolment application has been accepted you will receive an award letter through the correspondence function</a:t>
            </a:r>
          </a:p>
          <a:p>
            <a:r>
              <a:rPr lang="en-GB" dirty="0"/>
              <a:t>Through the life of the Framework;  call off contracts will be published as requirement arise (and you will be notified </a:t>
            </a:r>
            <a:r>
              <a:rPr lang="en-GB"/>
              <a:t>through in-tend</a:t>
            </a:r>
            <a:r>
              <a:rPr lang="en-GB" dirty="0"/>
              <a:t>)</a:t>
            </a:r>
          </a:p>
          <a:p>
            <a:r>
              <a:rPr lang="en-GB" dirty="0"/>
              <a:t>The first call off will be called “Community Care and Support Hampshire” </a:t>
            </a:r>
          </a:p>
          <a:p>
            <a:r>
              <a:rPr lang="en-GB" dirty="0"/>
              <a:t>You will receive an automated in-tend email to alert you to this</a:t>
            </a:r>
          </a:p>
          <a:p>
            <a:r>
              <a:rPr lang="en-GB" dirty="0"/>
              <a:t>Please return to intend and in my tenders you should now have a second opportunity showing. </a:t>
            </a:r>
          </a:p>
        </p:txBody>
      </p:sp>
    </p:spTree>
    <p:extLst>
      <p:ext uri="{BB962C8B-B14F-4D97-AF65-F5344CB8AC3E}">
        <p14:creationId xmlns:p14="http://schemas.microsoft.com/office/powerpoint/2010/main" val="771474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99F4-9B5D-A143-BFCD-CE0093A3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504B8-9D4B-4C81-1598-126925C16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Any provider still struggling can contact the Council either through the correspondence function or using the Contact Us details on the Help tab of In-tend.</a:t>
            </a:r>
          </a:p>
          <a:p>
            <a:r>
              <a:rPr lang="en-GB" dirty="0"/>
              <a:t>If you have a clarification question regarding the tender please use the “Correspondence” function on in-tend</a:t>
            </a:r>
          </a:p>
          <a:p>
            <a:r>
              <a:rPr lang="en-GB" dirty="0"/>
              <a:t>If your query related to system access, please contact </a:t>
            </a:r>
            <a:r>
              <a:rPr lang="en-GB" dirty="0">
                <a:hlinkClick r:id="rId2"/>
              </a:rPr>
              <a:t>Procurement.support@hants.gov.uk</a:t>
            </a:r>
            <a:endParaRPr lang="en-GB" dirty="0"/>
          </a:p>
          <a:p>
            <a:r>
              <a:rPr lang="en-GB" dirty="0"/>
              <a:t>For all other queries please contact: </a:t>
            </a:r>
            <a:r>
              <a:rPr lang="en-GB" dirty="0">
                <a:hlinkClick r:id="rId3"/>
              </a:rPr>
              <a:t>careathome@hants.gov.uk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65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3679-67E0-38DC-84F6-2A1279E58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In-tend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3E6AF-6046-CABF-9A68-A445B1FDA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Hampshire County Council Electronic Tendering Site - Home (in-tendhost.co.uk)</a:t>
            </a:r>
            <a:endParaRPr lang="en-GB" dirty="0"/>
          </a:p>
          <a:p>
            <a:r>
              <a:rPr lang="en-GB" dirty="0"/>
              <a:t>Online tendering Portal</a:t>
            </a:r>
          </a:p>
          <a:p>
            <a:r>
              <a:rPr lang="en-GB" dirty="0"/>
              <a:t>Used for all tender opportunities – for Care Home Framework that will include enrolling on the Framework and applying for any call –offs</a:t>
            </a:r>
          </a:p>
          <a:p>
            <a:r>
              <a:rPr lang="en-GB" dirty="0"/>
              <a:t>Communication through the process will be via the correspondence function</a:t>
            </a:r>
          </a:p>
        </p:txBody>
      </p:sp>
    </p:spTree>
    <p:extLst>
      <p:ext uri="{BB962C8B-B14F-4D97-AF65-F5344CB8AC3E}">
        <p14:creationId xmlns:p14="http://schemas.microsoft.com/office/powerpoint/2010/main" val="263160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6B309-F123-EABC-2CFE-0703159C7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Stages Required for Care Home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78DF0-514E-4C35-737B-4F4D27721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GB" dirty="0"/>
              <a:t>Register as a supplier on In-tend</a:t>
            </a:r>
          </a:p>
          <a:p>
            <a:pPr marL="514350" indent="-514350">
              <a:buAutoNum type="arabicParenR"/>
            </a:pPr>
            <a:r>
              <a:rPr lang="en-GB" dirty="0"/>
              <a:t>Submit enrolment questionnaire through in-tend for the Framework</a:t>
            </a:r>
          </a:p>
          <a:p>
            <a:pPr marL="514350" indent="-514350">
              <a:buAutoNum type="arabicParenR"/>
            </a:pPr>
            <a:r>
              <a:rPr lang="en-GB" dirty="0"/>
              <a:t>Submit call-off application using in-tend for long term care</a:t>
            </a:r>
          </a:p>
          <a:p>
            <a:pPr marL="514350" indent="-514350">
              <a:buAutoNum type="arabicParenR"/>
            </a:pPr>
            <a:r>
              <a:rPr lang="en-GB" dirty="0"/>
              <a:t>Receive emails regarding specific placements</a:t>
            </a:r>
          </a:p>
        </p:txBody>
      </p:sp>
    </p:spTree>
    <p:extLst>
      <p:ext uri="{BB962C8B-B14F-4D97-AF65-F5344CB8AC3E}">
        <p14:creationId xmlns:p14="http://schemas.microsoft.com/office/powerpoint/2010/main" val="2269294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D931F-525A-D2CD-7924-18A2C90E7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Registering with In-tend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FD551-98F5-8DFB-C2AE-236A45CA1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Before applying for any opportunities suppliers need to register with In-tend.  </a:t>
            </a:r>
          </a:p>
          <a:p>
            <a:r>
              <a:rPr lang="en-GB" dirty="0"/>
              <a:t>This should be in the name of the organisation that will be tendering</a:t>
            </a:r>
          </a:p>
          <a:p>
            <a:r>
              <a:rPr lang="en-GB" dirty="0"/>
              <a:t>For the Help 2 Live at Home (2024) Framework that needs to be the organisation that is registered with CQC to deliver Care</a:t>
            </a:r>
          </a:p>
          <a:p>
            <a:r>
              <a:rPr lang="en-GB" dirty="0"/>
              <a:t>All Yellow boxes are mandatory</a:t>
            </a:r>
          </a:p>
          <a:p>
            <a:r>
              <a:rPr lang="en-GB" dirty="0"/>
              <a:t>You need to provide organisation and contact details</a:t>
            </a:r>
          </a:p>
        </p:txBody>
      </p:sp>
    </p:spTree>
    <p:extLst>
      <p:ext uri="{BB962C8B-B14F-4D97-AF65-F5344CB8AC3E}">
        <p14:creationId xmlns:p14="http://schemas.microsoft.com/office/powerpoint/2010/main" val="64657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9E9F49-666B-39D7-8705-C97B64818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786" y="1117451"/>
            <a:ext cx="5914001" cy="50263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2D4ECA-E258-287B-47E1-19FC3C9E2095}"/>
              </a:ext>
            </a:extLst>
          </p:cNvPr>
          <p:cNvSpPr txBox="1"/>
          <p:nvPr/>
        </p:nvSpPr>
        <p:spPr>
          <a:xfrm>
            <a:off x="9956800" y="2296160"/>
            <a:ext cx="142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can click here or here to register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0B89E10-66EA-F73E-C031-B82210450E69}"/>
              </a:ext>
            </a:extLst>
          </p:cNvPr>
          <p:cNvCxnSpPr>
            <a:cxnSpLocks/>
          </p:cNvCxnSpPr>
          <p:nvPr/>
        </p:nvCxnSpPr>
        <p:spPr>
          <a:xfrm flipH="1" flipV="1">
            <a:off x="7701280" y="2092960"/>
            <a:ext cx="2255520" cy="395933"/>
          </a:xfrm>
          <a:prstGeom prst="straightConnector1">
            <a:avLst/>
          </a:prstGeom>
          <a:ln w="28575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A2DBC1-8EB2-B41F-F278-DB865BCC327B}"/>
              </a:ext>
            </a:extLst>
          </p:cNvPr>
          <p:cNvCxnSpPr>
            <a:cxnSpLocks/>
          </p:cNvCxnSpPr>
          <p:nvPr/>
        </p:nvCxnSpPr>
        <p:spPr>
          <a:xfrm flipH="1">
            <a:off x="8371840" y="2891165"/>
            <a:ext cx="1584960" cy="2178675"/>
          </a:xfrm>
          <a:prstGeom prst="straightConnector1">
            <a:avLst/>
          </a:prstGeom>
          <a:ln w="28575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8CB2877-748C-6A1D-FB59-8E7D29700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Where to Register</a:t>
            </a:r>
          </a:p>
        </p:txBody>
      </p:sp>
    </p:spTree>
    <p:extLst>
      <p:ext uri="{BB962C8B-B14F-4D97-AF65-F5344CB8AC3E}">
        <p14:creationId xmlns:p14="http://schemas.microsoft.com/office/powerpoint/2010/main" val="323788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765C3-4229-5C00-EBE6-FDEB346F4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Enrolling on the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E8261-14D1-ACDA-6C50-4C3DF09D0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Once you have registered on the tendering platform you need to enrol on the Framework.</a:t>
            </a:r>
          </a:p>
          <a:p>
            <a:r>
              <a:rPr lang="en-GB" dirty="0"/>
              <a:t>Log into intend using the account you have set up</a:t>
            </a:r>
          </a:p>
          <a:p>
            <a:r>
              <a:rPr lang="en-GB" dirty="0"/>
              <a:t>Select Tenders – Current on the Toolbar and then either search for AS24587 in the search bar or scroll through the titles alphabetically to the Help 2 Live at Home (2024) Framework</a:t>
            </a:r>
          </a:p>
          <a:p>
            <a:r>
              <a:rPr lang="en-GB" dirty="0"/>
              <a:t>When you have found the correct project click view details and then express interest. 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31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C7A4C-DE70-91BC-9789-7AF3E9A67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Finding Tenders and Expressing an Interest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553ECB-60E9-9303-4599-E6C30100F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304" y="1276855"/>
            <a:ext cx="6439231" cy="50358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CC7AA2-3776-891C-98F2-4C73F94318F7}"/>
              </a:ext>
            </a:extLst>
          </p:cNvPr>
          <p:cNvSpPr txBox="1"/>
          <p:nvPr/>
        </p:nvSpPr>
        <p:spPr>
          <a:xfrm>
            <a:off x="304800" y="2011680"/>
            <a:ext cx="19202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/>
              <a:t>Go to Tenders – current on the taskbar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Search for AS24587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View Details of the opportunity</a:t>
            </a:r>
          </a:p>
          <a:p>
            <a:pPr marL="342900" indent="-342900">
              <a:buAutoNum type="arabicParenR"/>
            </a:pPr>
            <a:endParaRPr lang="en-GB" dirty="0"/>
          </a:p>
          <a:p>
            <a:pPr marL="342900" indent="-342900">
              <a:buAutoNum type="arabicParenR"/>
            </a:pPr>
            <a:r>
              <a:rPr lang="en-GB" dirty="0"/>
              <a:t>Once in the next page express an interest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C24E90D-96CE-6519-AEFF-5BBF44FB2771}"/>
              </a:ext>
            </a:extLst>
          </p:cNvPr>
          <p:cNvCxnSpPr>
            <a:cxnSpLocks/>
          </p:cNvCxnSpPr>
          <p:nvPr/>
        </p:nvCxnSpPr>
        <p:spPr>
          <a:xfrm flipV="1">
            <a:off x="2092960" y="1778000"/>
            <a:ext cx="2529840" cy="6630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15C022-6625-75E2-528F-DD13A9B825F9}"/>
              </a:ext>
            </a:extLst>
          </p:cNvPr>
          <p:cNvCxnSpPr>
            <a:cxnSpLocks/>
          </p:cNvCxnSpPr>
          <p:nvPr/>
        </p:nvCxnSpPr>
        <p:spPr>
          <a:xfrm flipV="1">
            <a:off x="1981200" y="2689730"/>
            <a:ext cx="1330960" cy="6630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C549BF1-7D5D-6BE2-9E89-B7CE2B71994A}"/>
              </a:ext>
            </a:extLst>
          </p:cNvPr>
          <p:cNvCxnSpPr/>
          <p:nvPr/>
        </p:nvCxnSpPr>
        <p:spPr>
          <a:xfrm>
            <a:off x="2225040" y="4460240"/>
            <a:ext cx="6421120" cy="15650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928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CC28E-147A-22F4-B8AD-A98FA942F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Tender Management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545E3-5460-26B0-CB4D-6D3A58014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Shows all the tenders you are attached to, so likely just the care home framework</a:t>
            </a:r>
          </a:p>
          <a:p>
            <a:r>
              <a:rPr lang="en-GB" dirty="0"/>
              <a:t>Click on view details</a:t>
            </a:r>
          </a:p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tab is an overview screen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tab contains the tender documents and questionnaire.  The Questionnaires are in a section below the rest of the documents</a:t>
            </a:r>
          </a:p>
          <a:p>
            <a:r>
              <a:rPr lang="en-GB" dirty="0"/>
              <a:t>Please read all the documents before responding</a:t>
            </a:r>
          </a:p>
          <a:p>
            <a:r>
              <a:rPr lang="en-GB" dirty="0"/>
              <a:t>Complete the questionnaire within In-tend and upload the standard forms in the upload section.  Then select submit return</a:t>
            </a:r>
          </a:p>
        </p:txBody>
      </p:sp>
    </p:spTree>
    <p:extLst>
      <p:ext uri="{BB962C8B-B14F-4D97-AF65-F5344CB8AC3E}">
        <p14:creationId xmlns:p14="http://schemas.microsoft.com/office/powerpoint/2010/main" val="322839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B28E2-E302-3534-D393-6E3F2D36F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Tender Management Screen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943B56-9389-2928-6007-CBC63D566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1591" r="11995" b="16966"/>
          <a:stretch>
            <a:fillRect/>
          </a:stretch>
        </p:blipFill>
        <p:spPr bwMode="auto">
          <a:xfrm>
            <a:off x="3577589" y="1924050"/>
            <a:ext cx="6148321" cy="36741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8934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1D7EAF3DF30540B016963A9DBF059A" ma:contentTypeVersion="16" ma:contentTypeDescription="Create a new document." ma:contentTypeScope="" ma:versionID="a1cfb87df46d93dd9dfdf3a339d790f0">
  <xsd:schema xmlns:xsd="http://www.w3.org/2001/XMLSchema" xmlns:xs="http://www.w3.org/2001/XMLSchema" xmlns:p="http://schemas.microsoft.com/office/2006/metadata/properties" xmlns:ns2="d883a498-154d-48ec-b27c-40eccb0d38bd" targetNamespace="http://schemas.microsoft.com/office/2006/metadata/properties" ma:root="true" ma:fieldsID="efc294b92c7d3c3d8dd5fb72400d6424" ns2:_="">
    <xsd:import namespace="d883a498-154d-48ec-b27c-40eccb0d38bd"/>
    <xsd:element name="properties">
      <xsd:complexType>
        <xsd:sequence>
          <xsd:element name="documentManagement">
            <xsd:complexType>
              <xsd:all>
                <xsd:element ref="ns2:Project_x0020_Name" minOccurs="0"/>
                <xsd:element ref="ns2:Project_x0020_Number" minOccurs="0"/>
                <xsd:element ref="ns2:Project_x0020_Tag1" minOccurs="0"/>
                <xsd:element ref="ns2:Project_x0020_Tag10" minOccurs="0"/>
                <xsd:element ref="ns2:Project_x0020_Tag2" minOccurs="0"/>
                <xsd:element ref="ns2:Project_x0020_Tag3" minOccurs="0"/>
                <xsd:element ref="ns2:Project_x0020_Tag4" minOccurs="0"/>
                <xsd:element ref="ns2:Project_x0020_Tag5" minOccurs="0"/>
                <xsd:element ref="ns2:Project_x0020_Tag6" minOccurs="0"/>
                <xsd:element ref="ns2:Project_x0020_Tag7" minOccurs="0"/>
                <xsd:element ref="ns2:Project_x0020_Tag8" minOccurs="0"/>
                <xsd:element ref="ns2:Project_x0020_Tag9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83a498-154d-48ec-b27c-40eccb0d38bd" elementFormDefault="qualified">
    <xsd:import namespace="http://schemas.microsoft.com/office/2006/documentManagement/types"/>
    <xsd:import namespace="http://schemas.microsoft.com/office/infopath/2007/PartnerControls"/>
    <xsd:element name="Project_x0020_Name" ma:index="8" nillable="true" ma:displayName="Project Name" ma:internalName="Project_x0020_Name">
      <xsd:simpleType>
        <xsd:restriction base="dms:Text">
          <xsd:maxLength value="255"/>
        </xsd:restriction>
      </xsd:simpleType>
    </xsd:element>
    <xsd:element name="Project_x0020_Number" ma:index="9" nillable="true" ma:displayName="Project Number" ma:internalName="Project_x0020_Number">
      <xsd:simpleType>
        <xsd:restriction base="dms:Text">
          <xsd:maxLength value="255"/>
        </xsd:restriction>
      </xsd:simpleType>
    </xsd:element>
    <xsd:element name="Project_x0020_Tag1" ma:index="10" nillable="true" ma:displayName="Project Tag1" ma:internalName="Project_x0020_Tag1">
      <xsd:simpleType>
        <xsd:restriction base="dms:Text">
          <xsd:maxLength value="255"/>
        </xsd:restriction>
      </xsd:simpleType>
    </xsd:element>
    <xsd:element name="Project_x0020_Tag10" ma:index="11" nillable="true" ma:displayName="Project Tag10" ma:internalName="Project_x0020_Tag10">
      <xsd:simpleType>
        <xsd:restriction base="dms:Text">
          <xsd:maxLength value="255"/>
        </xsd:restriction>
      </xsd:simpleType>
    </xsd:element>
    <xsd:element name="Project_x0020_Tag2" ma:index="12" nillable="true" ma:displayName="Project Tag2" ma:internalName="Project_x0020_Tag2">
      <xsd:simpleType>
        <xsd:restriction base="dms:Text">
          <xsd:maxLength value="255"/>
        </xsd:restriction>
      </xsd:simpleType>
    </xsd:element>
    <xsd:element name="Project_x0020_Tag3" ma:index="13" nillable="true" ma:displayName="Project Tag3" ma:internalName="Project_x0020_Tag3">
      <xsd:simpleType>
        <xsd:restriction base="dms:Text">
          <xsd:maxLength value="255"/>
        </xsd:restriction>
      </xsd:simpleType>
    </xsd:element>
    <xsd:element name="Project_x0020_Tag4" ma:index="14" nillable="true" ma:displayName="Project Tag4" ma:internalName="Project_x0020_Tag4">
      <xsd:simpleType>
        <xsd:restriction base="dms:Text">
          <xsd:maxLength value="255"/>
        </xsd:restriction>
      </xsd:simpleType>
    </xsd:element>
    <xsd:element name="Project_x0020_Tag5" ma:index="15" nillable="true" ma:displayName="Project Tag5" ma:internalName="Project_x0020_Tag5">
      <xsd:simpleType>
        <xsd:restriction base="dms:Text">
          <xsd:maxLength value="255"/>
        </xsd:restriction>
      </xsd:simpleType>
    </xsd:element>
    <xsd:element name="Project_x0020_Tag6" ma:index="16" nillable="true" ma:displayName="Project Tag6" ma:internalName="Project_x0020_Tag6">
      <xsd:simpleType>
        <xsd:restriction base="dms:Text">
          <xsd:maxLength value="255"/>
        </xsd:restriction>
      </xsd:simpleType>
    </xsd:element>
    <xsd:element name="Project_x0020_Tag7" ma:index="17" nillable="true" ma:displayName="Project Tag7" ma:internalName="Project_x0020_Tag7">
      <xsd:simpleType>
        <xsd:restriction base="dms:Text">
          <xsd:maxLength value="255"/>
        </xsd:restriction>
      </xsd:simpleType>
    </xsd:element>
    <xsd:element name="Project_x0020_Tag8" ma:index="18" nillable="true" ma:displayName="Project Tag8" ma:internalName="Project_x0020_Tag8">
      <xsd:simpleType>
        <xsd:restriction base="dms:Text">
          <xsd:maxLength value="255"/>
        </xsd:restriction>
      </xsd:simpleType>
    </xsd:element>
    <xsd:element name="Project_x0020_Tag9" ma:index="19" nillable="true" ma:displayName="Project Tag9" ma:internalName="Project_x0020_Tag9">
      <xsd:simpleType>
        <xsd:restriction base="dms:Text">
          <xsd:maxLength value="255"/>
        </xsd:restriction>
      </xsd:simpleType>
    </xsd:element>
    <xsd:element name="MediaServiceMetadata" ma:index="2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Tag5 xmlns="d883a498-154d-48ec-b27c-40eccb0d38bd" xsi:nil="true"/>
    <Project_x0020_Tag1 xmlns="d883a498-154d-48ec-b27c-40eccb0d38bd" xsi:nil="true"/>
    <Project_x0020_Tag4 xmlns="d883a498-154d-48ec-b27c-40eccb0d38bd" xsi:nil="true"/>
    <Project_x0020_Number xmlns="d883a498-154d-48ec-b27c-40eccb0d38bd" xsi:nil="true"/>
    <Project_x0020_Name xmlns="d883a498-154d-48ec-b27c-40eccb0d38bd" xsi:nil="true"/>
    <Project_x0020_Tag10 xmlns="d883a498-154d-48ec-b27c-40eccb0d38bd" xsi:nil="true"/>
    <Project_x0020_Tag7 xmlns="d883a498-154d-48ec-b27c-40eccb0d38bd" xsi:nil="true"/>
    <Project_x0020_Tag3 xmlns="d883a498-154d-48ec-b27c-40eccb0d38bd" xsi:nil="true"/>
    <Project_x0020_Tag6 xmlns="d883a498-154d-48ec-b27c-40eccb0d38bd" xsi:nil="true"/>
    <Project_x0020_Tag9 xmlns="d883a498-154d-48ec-b27c-40eccb0d38bd" xsi:nil="true"/>
    <Project_x0020_Tag2 xmlns="d883a498-154d-48ec-b27c-40eccb0d38bd" xsi:nil="true"/>
    <Project_x0020_Tag8 xmlns="d883a498-154d-48ec-b27c-40eccb0d38b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7F9919-44BA-48AD-BF3C-FEAD5D82E1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83a498-154d-48ec-b27c-40eccb0d38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F1EC78-D1DF-4442-8DEE-AC1D4E0DFA9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d883a498-154d-48ec-b27c-40eccb0d38bd"/>
  </ds:schemaRefs>
</ds:datastoreItem>
</file>

<file path=customXml/itemProps3.xml><?xml version="1.0" encoding="utf-8"?>
<ds:datastoreItem xmlns:ds="http://schemas.openxmlformats.org/officeDocument/2006/customXml" ds:itemID="{0EC3220D-D3AE-49C8-BCCE-BAD2F27C8D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543</Words>
  <Application>Microsoft Office PowerPoint</Application>
  <PresentationFormat>Widescreen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AS24587 Help 2 Live at Home (2024) Framework</vt:lpstr>
      <vt:lpstr>In-tend</vt:lpstr>
      <vt:lpstr>Stages Required for Care Home Framework</vt:lpstr>
      <vt:lpstr>Registering with In-tend</vt:lpstr>
      <vt:lpstr>Where to Register</vt:lpstr>
      <vt:lpstr>Enrolling on the Framework</vt:lpstr>
      <vt:lpstr>Finding Tenders and Expressing an Interest</vt:lpstr>
      <vt:lpstr>Tender Management Screen</vt:lpstr>
      <vt:lpstr>Tender Management Screen</vt:lpstr>
      <vt:lpstr>Tender Docs, Questionnaires and Submitting Returns</vt:lpstr>
      <vt:lpstr>Community Care and Support Hampshire </vt:lpstr>
      <vt:lpstr>Further Details</vt:lpstr>
    </vt:vector>
  </TitlesOfParts>
  <Company>Hampshire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AS15180 Care Home Framework</dc:title>
  <dc:creator>Powner, Chris</dc:creator>
  <cp:lastModifiedBy>Carosio, Juan</cp:lastModifiedBy>
  <cp:revision>11</cp:revision>
  <dcterms:created xsi:type="dcterms:W3CDTF">2023-11-14T13:21:06Z</dcterms:created>
  <dcterms:modified xsi:type="dcterms:W3CDTF">2024-10-11T14:56:45Z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0x010100B71D7EAF3DF30540B016963A9DBF059A</vt:lpwstr>
  </property>
</Properties>
</file>